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63" r:id="rId4"/>
    <p:sldId id="258" r:id="rId5"/>
    <p:sldId id="257" r:id="rId6"/>
    <p:sldId id="267" r:id="rId7"/>
    <p:sldId id="259" r:id="rId8"/>
    <p:sldId id="260" r:id="rId9"/>
    <p:sldId id="268" r:id="rId10"/>
    <p:sldId id="264" r:id="rId11"/>
    <p:sldId id="265" r:id="rId12"/>
    <p:sldId id="261" r:id="rId13"/>
    <p:sldId id="266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1363CD-DF1D-490D-B3EF-AEC21B13D34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68BD11-47A6-485A-9FE0-BC922E7E2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Autofit/>
          </a:bodyPr>
          <a:lstStyle/>
          <a:p>
            <a:r>
              <a:rPr lang="ru-RU" sz="4400" b="0" i="1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Презентация к уроку технологии в 4 классе по программе «Школа России»</a:t>
            </a:r>
            <a:endParaRPr lang="ru-RU" sz="4400" b="0" i="1" dirty="0">
              <a:solidFill>
                <a:schemeClr val="accent4">
                  <a:lumMod val="5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4077072"/>
            <a:ext cx="3754760" cy="2232288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Учитель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Поморцева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Светлана Николаевна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МАОУ «НОШ № 1»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Город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Губаха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Пермский край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493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Белизна придает особый шарм вырезанной картине, а если подобрать удачный темный фон, то эффект просто невероятный.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лексей\Desktop\вытынанки\2804a6839f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5572164" cy="4179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основном - </a:t>
            </a:r>
            <a:r>
              <a:rPr lang="ru-RU" dirty="0"/>
              <a:t>это сюжетные и орнаментальные композиции .</a:t>
            </a:r>
          </a:p>
        </p:txBody>
      </p:sp>
      <p:pic>
        <p:nvPicPr>
          <p:cNvPr id="8194" name="Picture 2" descr="C:\Users\Алексей\Desktop\вытынанки\dsc00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2976882" cy="4260840"/>
          </a:xfrm>
          <a:prstGeom prst="rect">
            <a:avLst/>
          </a:prstGeom>
          <a:noFill/>
        </p:spPr>
      </p:pic>
      <p:pic>
        <p:nvPicPr>
          <p:cNvPr id="8195" name="Picture 3" descr="C:\Users\Алексей\Desktop\вытынанки\0_7f05b_f484265e_XL.jpeg"/>
          <p:cNvPicPr>
            <a:picLocks noChangeAspect="1" noChangeArrowheads="1"/>
          </p:cNvPicPr>
          <p:nvPr/>
        </p:nvPicPr>
        <p:blipFill>
          <a:blip r:embed="rId3"/>
          <a:srcRect l="20468" t="12281" r="21052" b="10525"/>
          <a:stretch>
            <a:fillRect/>
          </a:stretch>
        </p:blipFill>
        <p:spPr bwMode="auto">
          <a:xfrm>
            <a:off x="6215074" y="1928802"/>
            <a:ext cx="2643206" cy="4241568"/>
          </a:xfrm>
          <a:prstGeom prst="rect">
            <a:avLst/>
          </a:prstGeom>
          <a:noFill/>
        </p:spPr>
      </p:pic>
      <p:pic>
        <p:nvPicPr>
          <p:cNvPr id="8196" name="Picture 4" descr="C:\Users\Алексей\Desktop\вытынанки\stock-vector-swish-style-horse-2558846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928942"/>
            <a:ext cx="2463847" cy="3929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ей\Desktop\вытынанки\0_4c532_675ce30f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8904" y="1557872"/>
            <a:ext cx="3975096" cy="5300128"/>
          </a:xfrm>
          <a:prstGeom prst="rect">
            <a:avLst/>
          </a:prstGeom>
          <a:noFill/>
        </p:spPr>
      </p:pic>
      <p:pic>
        <p:nvPicPr>
          <p:cNvPr id="9219" name="Picture 3" descr="C:\Users\Алексей\Desktop\вытынанки\2can7j7yq_p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86314" cy="6717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829312" cy="1143000"/>
          </a:xfrm>
        </p:spPr>
        <p:txBody>
          <a:bodyPr>
            <a:normAutofit/>
          </a:bodyPr>
          <a:lstStyle/>
          <a:p>
            <a:r>
              <a:rPr lang="ru-RU" sz="6000" i="1" dirty="0" err="1" smtClean="0">
                <a:solidFill>
                  <a:srgbClr val="FF0000"/>
                </a:solidFill>
              </a:rPr>
              <a:t>валентинки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Алексей\Desktop\вытынанки\foto205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143380"/>
            <a:ext cx="3154742" cy="2244720"/>
          </a:xfrm>
          <a:prstGeom prst="rect">
            <a:avLst/>
          </a:prstGeom>
          <a:noFill/>
        </p:spPr>
      </p:pic>
      <p:pic>
        <p:nvPicPr>
          <p:cNvPr id="10243" name="Picture 3" descr="C:\Users\Алексей\Desktop\вытынанки\82272415_large_p150211_0940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3654442" cy="2740832"/>
          </a:xfrm>
          <a:prstGeom prst="rect">
            <a:avLst/>
          </a:prstGeom>
          <a:noFill/>
        </p:spPr>
      </p:pic>
      <p:pic>
        <p:nvPicPr>
          <p:cNvPr id="10245" name="Picture 5" descr="C:\Users\Алексей\Desktop\вытынанки\82272420_large_p150211_1446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14290"/>
            <a:ext cx="2819396" cy="3759195"/>
          </a:xfrm>
          <a:prstGeom prst="rect">
            <a:avLst/>
          </a:prstGeom>
          <a:noFill/>
        </p:spPr>
      </p:pic>
      <p:pic>
        <p:nvPicPr>
          <p:cNvPr id="10246" name="Picture 6" descr="C:\Users\Алексей\Desktop\вытынанки\v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071942"/>
            <a:ext cx="3792622" cy="2516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74638"/>
            <a:ext cx="3429024" cy="193991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Украшение окна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12290" name="Picture 2" descr="C:\Users\Алексей\Desktop\вытынанки\img_49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857628"/>
            <a:ext cx="3714744" cy="2786058"/>
          </a:xfrm>
          <a:prstGeom prst="rect">
            <a:avLst/>
          </a:prstGeom>
          <a:noFill/>
        </p:spPr>
      </p:pic>
      <p:pic>
        <p:nvPicPr>
          <p:cNvPr id="12291" name="Picture 3" descr="C:\Users\Алексей\Desktop\вытынанки\okn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00364" cy="3664567"/>
          </a:xfrm>
          <a:prstGeom prst="rect">
            <a:avLst/>
          </a:prstGeom>
          <a:noFill/>
        </p:spPr>
      </p:pic>
      <p:pic>
        <p:nvPicPr>
          <p:cNvPr id="12292" name="Picture 4" descr="C:\Users\Алексей\Desktop\вытынанки\879145ea34b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19" y="0"/>
            <a:ext cx="2786081" cy="3714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вытынанки\Izobrazhenie_202.jp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53" y="45861"/>
            <a:ext cx="9144000" cy="727216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err="1" smtClean="0">
                <a:solidFill>
                  <a:schemeClr val="tx1"/>
                </a:solidFill>
              </a:rPr>
              <a:t>вытынанки</a:t>
            </a:r>
            <a:endParaRPr lang="ru-RU" sz="8000" b="1" i="1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лексей\Desktop\вытынанки\foto205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630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solidFill>
                  <a:schemeClr val="accent4">
                    <a:lumMod val="50000"/>
                  </a:schemeClr>
                </a:solidFill>
              </a:rPr>
              <a:t>Вытынанки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 — искусство вырезания из бумаги. Это удивительные ажурные картины с самыми разнообразными сюжетами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14818"/>
            <a:ext cx="3008313" cy="1162050"/>
          </a:xfrm>
        </p:spPr>
        <p:txBody>
          <a:bodyPr>
            <a:noAutofit/>
          </a:bodyPr>
          <a:lstStyle/>
          <a:p>
            <a:r>
              <a:rPr lang="ru-RU" sz="3200" i="1" dirty="0" err="1">
                <a:solidFill>
                  <a:schemeClr val="accent4">
                    <a:lumMod val="50000"/>
                  </a:schemeClr>
                </a:solidFill>
              </a:rPr>
              <a:t>Вытынанка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> - это одно из популярных техник украинского декоративно-прикладного искусства.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857752" y="1571612"/>
            <a:ext cx="3008313" cy="46910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ей\Desktop\вытынанки\DSC015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428604"/>
            <a:ext cx="4286280" cy="5946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 </a:t>
            </a:r>
            <a:r>
              <a:rPr lang="ru-RU" sz="4000" i="1" dirty="0">
                <a:solidFill>
                  <a:schemeClr val="accent5">
                    <a:lumMod val="75000"/>
                  </a:schemeClr>
                </a:solidFill>
              </a:rPr>
              <a:t>По большому счету, бумажные </a:t>
            </a:r>
            <a:r>
              <a:rPr lang="ru-RU" sz="4000" i="1" dirty="0" smtClean="0">
                <a:solidFill>
                  <a:schemeClr val="accent5">
                    <a:lumMod val="75000"/>
                  </a:schemeClr>
                </a:solidFill>
              </a:rPr>
              <a:t>снежинки- </a:t>
            </a:r>
            <a:r>
              <a:rPr lang="ru-RU" sz="4000" i="1" dirty="0">
                <a:solidFill>
                  <a:schemeClr val="accent5">
                    <a:lumMod val="75000"/>
                  </a:schemeClr>
                </a:solidFill>
              </a:rPr>
              <a:t>это тоже </a:t>
            </a:r>
            <a:r>
              <a:rPr lang="ru-RU" sz="4000" i="1" dirty="0" err="1">
                <a:solidFill>
                  <a:schemeClr val="accent5">
                    <a:lumMod val="75000"/>
                  </a:schemeClr>
                </a:solidFill>
              </a:rPr>
              <a:t>вытынанка</a:t>
            </a:r>
            <a:r>
              <a:rPr lang="ru-RU" sz="4000" i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4098" name="Picture 2" descr="C:\Users\Алексей\Desktop\вытынанки\26-03-10_2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4730742" cy="3548056"/>
          </a:xfrm>
          <a:prstGeom prst="rect">
            <a:avLst/>
          </a:prstGeom>
          <a:noFill/>
        </p:spPr>
      </p:pic>
      <p:pic>
        <p:nvPicPr>
          <p:cNvPr id="4099" name="Picture 3" descr="C:\Users\Алексей\Desktop\вытынанки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1994" y="3403503"/>
            <a:ext cx="4352006" cy="34544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Снежинка - </a:t>
            </a:r>
            <a:r>
              <a:rPr lang="ru-RU" i="1" dirty="0" err="1" smtClean="0">
                <a:solidFill>
                  <a:srgbClr val="0070C0"/>
                </a:solidFill>
              </a:rPr>
              <a:t>вытынанка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11266" name="Picture 2" descr="C:\Users\Алексей\Desktop\вытынанки\vitinan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500174"/>
            <a:ext cx="3389123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357694"/>
            <a:ext cx="3008313" cy="116205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В Беларуси -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выцiнанка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чит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выцинанка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), на Украине -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витинанка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чит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вытынанка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),в Литве –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karpiniai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чит.карпиняй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) в Польше -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wycinanka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выцинанка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), в России - вырезка. 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На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родине бумаги Китае, это искусство называется «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цзяньчжи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», в Европе - силуэтное вырезание.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500562" y="1357298"/>
            <a:ext cx="3008313" cy="46910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лексей\Desktop\вытынанки\3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00042"/>
            <a:ext cx="5335502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Инструменты для изготовления </a:t>
            </a:r>
            <a:r>
              <a:rPr lang="ru-RU" i="1" dirty="0" err="1" smtClean="0">
                <a:solidFill>
                  <a:srgbClr val="C00000"/>
                </a:solidFill>
              </a:rPr>
              <a:t>вытынанки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075" name="Picture 3" descr="C:\Users\Алексей\Desktop\вытынанки\69169219_odosdarbai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786610" cy="5089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2428892" cy="60118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Это сложенный определенным образом лист белой или цветной бумаги (вдвое, вчетверо, или в восемь раз) с надрезами в определенных местах, когда при разворачивании листа перед нами предстает ажурный узор ("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мереживо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" по-украински) из звездочек, человеческих фигурок, крестиков, цветов, бабочек, животных и других 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</a:rPr>
              <a:t>изображений</a:t>
            </a:r>
          </a:p>
        </p:txBody>
      </p:sp>
      <p:pic>
        <p:nvPicPr>
          <p:cNvPr id="13314" name="Picture 2" descr="C:\Users\Алексей\Desktop\вытынанки\2009-11-06 10-58-26_0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14290"/>
            <a:ext cx="1782627" cy="3486137"/>
          </a:xfrm>
          <a:prstGeom prst="rect">
            <a:avLst/>
          </a:prstGeom>
          <a:noFill/>
        </p:spPr>
      </p:pic>
      <p:pic>
        <p:nvPicPr>
          <p:cNvPr id="13315" name="Picture 3" descr="C:\Users\Алексей\Desktop\вытынанки\167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500042"/>
            <a:ext cx="3286148" cy="2464611"/>
          </a:xfrm>
          <a:prstGeom prst="rect">
            <a:avLst/>
          </a:prstGeom>
          <a:noFill/>
        </p:spPr>
      </p:pic>
      <p:pic>
        <p:nvPicPr>
          <p:cNvPr id="13316" name="Picture 4" descr="C:\Users\Алексей\Desktop\вытынанки\95853413757586_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6871" y="3429000"/>
            <a:ext cx="3567129" cy="2380740"/>
          </a:xfrm>
          <a:prstGeom prst="rect">
            <a:avLst/>
          </a:prstGeom>
          <a:noFill/>
        </p:spPr>
      </p:pic>
      <p:pic>
        <p:nvPicPr>
          <p:cNvPr id="13317" name="Picture 5" descr="C:\Users\Алексей\Desktop\вытынанки\663545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143380"/>
            <a:ext cx="2481167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457</TotalTime>
  <Words>197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к уроку технологии в 4 классе по программе «Школа России»</vt:lpstr>
      <vt:lpstr>вытынанки</vt:lpstr>
      <vt:lpstr>Вытынанки — искусство вырезания из бумаги. Это удивительные ажурные картины с самыми разнообразными сюжетами. </vt:lpstr>
      <vt:lpstr>Вытынанка - это одно из популярных техник украинского декоративно-прикладного искусства. </vt:lpstr>
      <vt:lpstr> По большому счету, бумажные снежинки- это тоже вытынанка.</vt:lpstr>
      <vt:lpstr>Снежинка - вытынанка</vt:lpstr>
      <vt:lpstr>В Беларуси - выцiнанка (чит. выцинанка), на Украине - витинанка (чит. вытынанка),в Литве –karpiniai (чит.карпиняй) в Польше - wycinanka (выцинанка), в России - вырезка.   На родине бумаги Китае, это искусство называется «цзяньчжи», в Европе - силуэтное вырезание.</vt:lpstr>
      <vt:lpstr>Инструменты для изготовления вытынанки</vt:lpstr>
      <vt:lpstr> Это сложенный определенным образом лист белой или цветной бумаги (вдвое, вчетверо, или в восемь раз) с надрезами в определенных местах, когда при разворачивании листа перед нами предстает ажурный узор ("мереживо" по-украински) из звездочек, человеческих фигурок, крестиков, цветов, бабочек, животных и других изображений</vt:lpstr>
      <vt:lpstr>Белизна придает особый шарм вырезанной картине, а если подобрать удачный темный фон, то эффект просто невероятный.</vt:lpstr>
      <vt:lpstr>В основном - это сюжетные и орнаментальные композиции .</vt:lpstr>
      <vt:lpstr>Презентация PowerPoint</vt:lpstr>
      <vt:lpstr>валентинки</vt:lpstr>
      <vt:lpstr>Украшение окна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33</cp:revision>
  <dcterms:created xsi:type="dcterms:W3CDTF">2010-02-06T12:14:39Z</dcterms:created>
  <dcterms:modified xsi:type="dcterms:W3CDTF">2013-11-07T17:25:33Z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